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60" r:id="rId5"/>
    <p:sldId id="258" r:id="rId6"/>
    <p:sldId id="261" r:id="rId7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D94D1C5-2CCC-4FC0-8598-7A57A539B0B6}" v="1" dt="2023-06-06T06:28:19.83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 showOutlineIcons="0">
    <p:restoredLeft sz="34603" autoAdjust="0"/>
    <p:restoredTop sz="86385" autoAdjust="0"/>
  </p:normalViewPr>
  <p:slideViewPr>
    <p:cSldViewPr>
      <p:cViewPr varScale="1">
        <p:scale>
          <a:sx n="92" d="100"/>
          <a:sy n="92" d="100"/>
        </p:scale>
        <p:origin x="108" y="14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7D94D1C5-2CCC-4FC0-8598-7A57A539B0B6}"/>
    <pc:docChg chg="modSld">
      <pc:chgData name="Narelle Wheaton" userId="6e1b2b30-480e-4f91-806b-6735d5b9e446" providerId="ADAL" clId="{7D94D1C5-2CCC-4FC0-8598-7A57A539B0B6}" dt="2023-06-06T06:28:19.827" v="0" actId="207"/>
      <pc:docMkLst>
        <pc:docMk/>
      </pc:docMkLst>
      <pc:sldChg chg="modSp">
        <pc:chgData name="Narelle Wheaton" userId="6e1b2b30-480e-4f91-806b-6735d5b9e446" providerId="ADAL" clId="{7D94D1C5-2CCC-4FC0-8598-7A57A539B0B6}" dt="2023-06-06T06:28:19.827" v="0" actId="207"/>
        <pc:sldMkLst>
          <pc:docMk/>
          <pc:sldMk cId="0" sldId="256"/>
        </pc:sldMkLst>
        <pc:spChg chg="mod">
          <ac:chgData name="Narelle Wheaton" userId="6e1b2b30-480e-4f91-806b-6735d5b9e446" providerId="ADAL" clId="{7D94D1C5-2CCC-4FC0-8598-7A57A539B0B6}" dt="2023-06-06T06:28:19.827" v="0" actId="207"/>
          <ac:spMkLst>
            <pc:docMk/>
            <pc:sldMk cId="0" sldId="256"/>
            <ac:spMk id="3" creationId="{7C6458D3-527F-A143-4C59-4DC7A82D39A4}"/>
          </ac:spMkLst>
        </pc:spChg>
      </pc:sldChg>
      <pc:sldChg chg="modSp">
        <pc:chgData name="Narelle Wheaton" userId="6e1b2b30-480e-4f91-806b-6735d5b9e446" providerId="ADAL" clId="{7D94D1C5-2CCC-4FC0-8598-7A57A539B0B6}" dt="2023-06-06T06:28:19.827" v="0" actId="207"/>
        <pc:sldMkLst>
          <pc:docMk/>
          <pc:sldMk cId="0" sldId="257"/>
        </pc:sldMkLst>
        <pc:spChg chg="mod">
          <ac:chgData name="Narelle Wheaton" userId="6e1b2b30-480e-4f91-806b-6735d5b9e446" providerId="ADAL" clId="{7D94D1C5-2CCC-4FC0-8598-7A57A539B0B6}" dt="2023-06-06T06:28:19.827" v="0" actId="207"/>
          <ac:spMkLst>
            <pc:docMk/>
            <pc:sldMk cId="0" sldId="257"/>
            <ac:spMk id="3074" creationId="{5019E299-207B-529C-B8C6-BB8A28736656}"/>
          </ac:spMkLst>
        </pc:spChg>
      </pc:sldChg>
      <pc:sldChg chg="modSp">
        <pc:chgData name="Narelle Wheaton" userId="6e1b2b30-480e-4f91-806b-6735d5b9e446" providerId="ADAL" clId="{7D94D1C5-2CCC-4FC0-8598-7A57A539B0B6}" dt="2023-06-06T06:28:19.827" v="0" actId="207"/>
        <pc:sldMkLst>
          <pc:docMk/>
          <pc:sldMk cId="0" sldId="258"/>
        </pc:sldMkLst>
        <pc:spChg chg="mod">
          <ac:chgData name="Narelle Wheaton" userId="6e1b2b30-480e-4f91-806b-6735d5b9e446" providerId="ADAL" clId="{7D94D1C5-2CCC-4FC0-8598-7A57A539B0B6}" dt="2023-06-06T06:28:19.827" v="0" actId="207"/>
          <ac:spMkLst>
            <pc:docMk/>
            <pc:sldMk cId="0" sldId="258"/>
            <ac:spMk id="4098" creationId="{D20DE107-975E-937A-DFCC-60ADEFC5C296}"/>
          </ac:spMkLst>
        </pc:spChg>
      </pc:sldChg>
      <pc:sldChg chg="modSp">
        <pc:chgData name="Narelle Wheaton" userId="6e1b2b30-480e-4f91-806b-6735d5b9e446" providerId="ADAL" clId="{7D94D1C5-2CCC-4FC0-8598-7A57A539B0B6}" dt="2023-06-06T06:28:19.827" v="0" actId="207"/>
        <pc:sldMkLst>
          <pc:docMk/>
          <pc:sldMk cId="2553672347" sldId="259"/>
        </pc:sldMkLst>
        <pc:spChg chg="mod">
          <ac:chgData name="Narelle Wheaton" userId="6e1b2b30-480e-4f91-806b-6735d5b9e446" providerId="ADAL" clId="{7D94D1C5-2CCC-4FC0-8598-7A57A539B0B6}" dt="2023-06-06T06:28:19.827" v="0" actId="207"/>
          <ac:spMkLst>
            <pc:docMk/>
            <pc:sldMk cId="2553672347" sldId="259"/>
            <ac:spMk id="3" creationId="{7C6458D3-527F-A143-4C59-4DC7A82D39A4}"/>
          </ac:spMkLst>
        </pc:spChg>
      </pc:sldChg>
      <pc:sldChg chg="modSp">
        <pc:chgData name="Narelle Wheaton" userId="6e1b2b30-480e-4f91-806b-6735d5b9e446" providerId="ADAL" clId="{7D94D1C5-2CCC-4FC0-8598-7A57A539B0B6}" dt="2023-06-06T06:28:19.827" v="0" actId="207"/>
        <pc:sldMkLst>
          <pc:docMk/>
          <pc:sldMk cId="191864382" sldId="260"/>
        </pc:sldMkLst>
        <pc:spChg chg="mod">
          <ac:chgData name="Narelle Wheaton" userId="6e1b2b30-480e-4f91-806b-6735d5b9e446" providerId="ADAL" clId="{7D94D1C5-2CCC-4FC0-8598-7A57A539B0B6}" dt="2023-06-06T06:28:19.827" v="0" actId="207"/>
          <ac:spMkLst>
            <pc:docMk/>
            <pc:sldMk cId="191864382" sldId="260"/>
            <ac:spMk id="3074" creationId="{5019E299-207B-529C-B8C6-BB8A28736656}"/>
          </ac:spMkLst>
        </pc:spChg>
      </pc:sldChg>
      <pc:sldChg chg="modSp">
        <pc:chgData name="Narelle Wheaton" userId="6e1b2b30-480e-4f91-806b-6735d5b9e446" providerId="ADAL" clId="{7D94D1C5-2CCC-4FC0-8598-7A57A539B0B6}" dt="2023-06-06T06:28:19.827" v="0" actId="207"/>
        <pc:sldMkLst>
          <pc:docMk/>
          <pc:sldMk cId="115694189" sldId="261"/>
        </pc:sldMkLst>
        <pc:spChg chg="mod">
          <ac:chgData name="Narelle Wheaton" userId="6e1b2b30-480e-4f91-806b-6735d5b9e446" providerId="ADAL" clId="{7D94D1C5-2CCC-4FC0-8598-7A57A539B0B6}" dt="2023-06-06T06:28:19.827" v="0" actId="207"/>
          <ac:spMkLst>
            <pc:docMk/>
            <pc:sldMk cId="115694189" sldId="261"/>
            <ac:spMk id="4098" creationId="{D20DE107-975E-937A-DFCC-60ADEFC5C296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6AB2E9-0982-6B66-23BD-80525EA84A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AFF2E5-F1B1-44CF-BE4F-84F361BE2C49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EECA54-B1E9-E1ED-2E2C-41782185E7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1B804C-1850-5B2E-127D-124A46B42B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3037FB-84C6-4245-87B4-3EA653455DF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9671451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86B4BA-7B98-735C-D4F7-514A1E3FE9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581523-82EF-4609-BE1A-9ADB8A2FA121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911172-B537-4E5F-188E-9D2E9EE0CC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749014-2DF4-ECF4-BA69-62FC94DF4B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57373A-69A4-4081-859E-889B86704B2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300173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7762A3-57EB-B555-7423-A7C2C6E29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E92A16-D40C-40C0-86EF-8E0D44B4BF3A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44D010-C9A1-5E17-9BA6-0F9E897DDA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ECA97C-6198-191A-4762-DB454B7EDE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6DAA80-6517-4FAF-9433-4F2721785FB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222090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C53D47-24B4-A269-9FC5-F76E1269E6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82123E-DB09-4D88-9BD4-5D9F3980B545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94D24F-DDAA-0C01-D6CE-F70E029DD4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A9D181-9D19-8CBD-BD1E-50767CB8B3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7181A3-3D7C-4EFB-9FB7-7E650D264AD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912807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393D39-6CA4-8E62-2EAF-6F1BCB1C95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DB238A-946D-41E9-B2F1-302299CA1056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312A37-10E9-6E1E-BA2F-DD19BA0B6E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1AC83-5F9A-3E45-1B95-34A1C526CA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F93390-E470-47FD-A571-39482D5F140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5391941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11E7D61-86C2-41A7-9585-D1E6F92540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13AC22-54E9-441B-BDAE-5DA3B837B314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B6D1515-39BC-2ED6-F26F-C31A01E095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AFAF6F0-92D8-6276-B7A9-15F3084DE3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F8E1CD-42BE-4EAD-B018-90C1EED2C4E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4772590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BBA479CA-19E6-6D88-5DA8-0498D1E8BD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D82EE6-336E-40FE-A1FB-78FBCA1967E4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887966AE-4273-574A-F76B-ADA2139B53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5632547-6074-D2BE-555D-B94FBCC380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00215B-CB0A-48ED-AF9E-565D1758CFA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4985979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3960170C-D966-70F1-59D6-B12704DBFD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124308-7FD8-462F-8E80-5D18EE10124D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4C73FC3-6D31-88C1-3F61-BC7444A5C8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CA7FAA2-15AD-6BD3-E667-AD76192EF4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983D3B-9144-4617-9FA3-5AD1C123D36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4332846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6A95A30F-8046-3410-ED70-2F93A9D1D7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344AFF-2886-4600-B8D8-E6B437F41916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2CC49FB5-3C1B-F198-2AE6-143575F9E4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5BEBA56D-C7E7-B2C6-D2FD-8901492EFD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3DE2A1-A350-4154-945E-08A1A2126F2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9432499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35F4DA1-2509-B3AC-4064-F415154153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344D73-BD32-4E9C-87F5-7C661F87490E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9431366-7151-6EE8-8972-EEC07F11DF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A804256-E6D0-DE1E-B540-C24286FEF5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F5A51D-376C-4665-8768-1E45DC61CAB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6067079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0C4D9B8-0933-721E-BD45-5F9DBBE02B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5D2B31-A3EF-404F-8892-01434324D77F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CF44885-512B-F572-95A7-366501BC84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7915391-7D92-1627-5B77-653ACF946C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62C50B-F799-4644-BD41-8D6531125B6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8686751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9974C7C0-4193-C88A-816E-9A5540E62687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AU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515D2D6E-B545-6908-D980-818951D2C01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AU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497CE4-7BB3-4BAE-7042-0AFDA17AA83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8EE9C90-A937-4125-8732-7BF631A71AA9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E2C37A-CBE2-CB03-E854-FF4E64A4B5B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A6AE49-3256-992E-D89F-0E1E628F9D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97A0937-2588-4D49-A40B-D7DC3076775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C6458D3-527F-A143-4C59-4DC7A82D39A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71587" y="1664531"/>
            <a:ext cx="9648825" cy="3528938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AU" sz="2200" dirty="0">
                <a:solidFill>
                  <a:srgbClr val="FFFFFF"/>
                </a:solidFill>
              </a:rPr>
              <a:t>Verse 1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rgbClr val="FFFFFF"/>
                </a:solidFill>
              </a:rPr>
              <a:t>O Father and Creator,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rgbClr val="FFFFFF"/>
                </a:solidFill>
              </a:rPr>
              <a:t>Thou God of perfect love,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rgbClr val="FFFFFF"/>
                </a:solidFill>
              </a:rPr>
              <a:t>Come now in all thy </a:t>
            </a:r>
            <a:r>
              <a:rPr lang="en-AU" sz="4000" dirty="0" err="1">
                <a:solidFill>
                  <a:srgbClr val="FFFFFF"/>
                </a:solidFill>
              </a:rPr>
              <a:t>fulness</a:t>
            </a:r>
            <a:r>
              <a:rPr lang="en-AU" sz="4000" dirty="0">
                <a:solidFill>
                  <a:srgbClr val="FFFFFF"/>
                </a:solidFill>
              </a:rPr>
              <a:t>,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rgbClr val="FFFFFF"/>
                </a:solidFill>
              </a:rPr>
              <a:t>Descending from above.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C6458D3-527F-A143-4C59-4DC7A82D39A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71587" y="1808547"/>
            <a:ext cx="9648825" cy="3240906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rgbClr val="FFFFFF"/>
                </a:solidFill>
              </a:rPr>
              <a:t>Thou </a:t>
            </a:r>
            <a:r>
              <a:rPr lang="en-AU" sz="4000" dirty="0" err="1">
                <a:solidFill>
                  <a:srgbClr val="FFFFFF"/>
                </a:solidFill>
              </a:rPr>
              <a:t>gav'st</a:t>
            </a:r>
            <a:r>
              <a:rPr lang="en-AU" sz="4000" dirty="0">
                <a:solidFill>
                  <a:srgbClr val="FFFFFF"/>
                </a:solidFill>
              </a:rPr>
              <a:t> thy Son to save me,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rgbClr val="FFFFFF"/>
                </a:solidFill>
              </a:rPr>
              <a:t>To die that I might live;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rgbClr val="FFFFFF"/>
                </a:solidFill>
              </a:rPr>
              <a:t>I humbly kneel before thee,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rgbClr val="FFFFFF"/>
                </a:solidFill>
              </a:rPr>
              <a:t>My all to thee I give.</a:t>
            </a:r>
          </a:p>
        </p:txBody>
      </p:sp>
    </p:spTree>
    <p:extLst>
      <p:ext uri="{BB962C8B-B14F-4D97-AF65-F5344CB8AC3E}">
        <p14:creationId xmlns:p14="http://schemas.microsoft.com/office/powerpoint/2010/main" val="25536723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>
            <a:extLst>
              <a:ext uri="{FF2B5EF4-FFF2-40B4-BE49-F238E27FC236}">
                <a16:creationId xmlns:a16="http://schemas.microsoft.com/office/drawing/2014/main" id="{5019E299-207B-529C-B8C6-BB8A2873665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27125" y="1592932"/>
            <a:ext cx="9937750" cy="3672135"/>
          </a:xfrm>
        </p:spPr>
        <p:txBody>
          <a:bodyPr/>
          <a:lstStyle/>
          <a:p>
            <a:pPr eaLnBrk="1" hangingPunct="1"/>
            <a:r>
              <a:rPr lang="en-AU" altLang="en-US" dirty="0">
                <a:solidFill>
                  <a:srgbClr val="FFFFFF"/>
                </a:solidFill>
              </a:rPr>
              <a:t>Verse 2.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O Christ, my soul's redeemer,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Who gave thine all for me,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Thy blood was freely given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That I might be set free.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>
            <a:extLst>
              <a:ext uri="{FF2B5EF4-FFF2-40B4-BE49-F238E27FC236}">
                <a16:creationId xmlns:a16="http://schemas.microsoft.com/office/drawing/2014/main" id="{5019E299-207B-529C-B8C6-BB8A2873665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27125" y="1916968"/>
            <a:ext cx="9937750" cy="3024063"/>
          </a:xfrm>
        </p:spPr>
        <p:txBody>
          <a:bodyPr/>
          <a:lstStyle/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Lord, teach me how to give thee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My body, mind and will;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Then come with grace and beauty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My emptied heart to fill.</a:t>
            </a:r>
          </a:p>
        </p:txBody>
      </p:sp>
    </p:spTree>
    <p:extLst>
      <p:ext uri="{BB962C8B-B14F-4D97-AF65-F5344CB8AC3E}">
        <p14:creationId xmlns:p14="http://schemas.microsoft.com/office/powerpoint/2010/main" val="1918643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2">
            <a:extLst>
              <a:ext uri="{FF2B5EF4-FFF2-40B4-BE49-F238E27FC236}">
                <a16:creationId xmlns:a16="http://schemas.microsoft.com/office/drawing/2014/main" id="{D20DE107-975E-937A-DFCC-60ADEFC5C29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07306" y="1664878"/>
            <a:ext cx="9577388" cy="3528243"/>
          </a:xfrm>
        </p:spPr>
        <p:txBody>
          <a:bodyPr/>
          <a:lstStyle/>
          <a:p>
            <a:pPr eaLnBrk="1" hangingPunct="1"/>
            <a:r>
              <a:rPr lang="en-AU" altLang="en-US" sz="2400" dirty="0">
                <a:solidFill>
                  <a:srgbClr val="FFFFFF"/>
                </a:solidFill>
              </a:rPr>
              <a:t>Verse 3.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O blessed Holy Spirit,</a:t>
            </a:r>
          </a:p>
          <a:p>
            <a:pPr eaLnBrk="1" hangingPunct="1"/>
            <a:r>
              <a:rPr lang="en-AU" altLang="en-US" sz="4000" dirty="0" err="1">
                <a:solidFill>
                  <a:srgbClr val="FFFFFF"/>
                </a:solidFill>
              </a:rPr>
              <a:t>Revealer</a:t>
            </a:r>
            <a:r>
              <a:rPr lang="en-AU" altLang="en-US" sz="4000" dirty="0">
                <a:solidFill>
                  <a:srgbClr val="FFFFFF"/>
                </a:solidFill>
              </a:rPr>
              <a:t> of the right,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I pray thee dwell within me,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Make of my weakness might.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2">
            <a:extLst>
              <a:ext uri="{FF2B5EF4-FFF2-40B4-BE49-F238E27FC236}">
                <a16:creationId xmlns:a16="http://schemas.microsoft.com/office/drawing/2014/main" id="{D20DE107-975E-937A-DFCC-60ADEFC5C29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07306" y="1844898"/>
            <a:ext cx="9577388" cy="3168203"/>
          </a:xfrm>
        </p:spPr>
        <p:txBody>
          <a:bodyPr/>
          <a:lstStyle/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Within thy light, now streaming,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The living way is shown;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Abide, O gentle Spirit,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Till all thy truth I own.</a:t>
            </a:r>
            <a:r>
              <a:rPr lang="en-AU" altLang="en-US" i="1" dirty="0">
                <a:solidFill>
                  <a:srgbClr val="FFFFFF"/>
                </a:solidFill>
              </a:rPr>
              <a:t>	</a:t>
            </a:r>
          </a:p>
          <a:p>
            <a:pPr eaLnBrk="1" hangingPunct="1"/>
            <a:endParaRPr lang="en-AU" altLang="en-US" dirty="0">
              <a:solidFill>
                <a:srgbClr val="FFFFFF"/>
              </a:solidFill>
            </a:endParaRPr>
          </a:p>
        </p:txBody>
      </p:sp>
      <p:sp>
        <p:nvSpPr>
          <p:cNvPr id="4099" name="Rectangle 4">
            <a:extLst>
              <a:ext uri="{FF2B5EF4-FFF2-40B4-BE49-F238E27FC236}">
                <a16:creationId xmlns:a16="http://schemas.microsoft.com/office/drawing/2014/main" id="{637AF340-853D-7B55-E0D6-4C91267EFC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2088" y="5805488"/>
            <a:ext cx="4746625" cy="9017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defRPr/>
            </a:pPr>
            <a:r>
              <a:rPr lang="en-AU" altLang="en-US" sz="1050" dirty="0">
                <a:solidFill>
                  <a:schemeClr val="bg1"/>
                </a:solidFill>
              </a:rPr>
              <a:t>CCLI Song # 3920392</a:t>
            </a:r>
          </a:p>
          <a:p>
            <a:pPr eaLnBrk="1" hangingPunct="1">
              <a:defRPr/>
            </a:pPr>
            <a:r>
              <a:rPr lang="en-AU" altLang="en-US" sz="1050" dirty="0">
                <a:solidFill>
                  <a:schemeClr val="bg1"/>
                </a:solidFill>
              </a:rPr>
              <a:t>Albert Chesham</a:t>
            </a:r>
          </a:p>
          <a:p>
            <a:pPr eaLnBrk="1" hangingPunct="1">
              <a:defRPr/>
            </a:pPr>
            <a:r>
              <a:rPr lang="en-AU" altLang="en-US" sz="1050" dirty="0">
                <a:solidFill>
                  <a:schemeClr val="bg1"/>
                </a:solidFill>
              </a:rPr>
              <a:t>© Salvationist Publishing &amp; Supplies Ltd. (Admin. by </a:t>
            </a:r>
            <a:r>
              <a:rPr lang="en-AU" altLang="en-US" sz="1050" dirty="0" err="1">
                <a:solidFill>
                  <a:schemeClr val="bg1"/>
                </a:solidFill>
              </a:rPr>
              <a:t>CopyCare</a:t>
            </a:r>
            <a:r>
              <a:rPr lang="en-AU" altLang="en-US" sz="1050" dirty="0">
                <a:solidFill>
                  <a:schemeClr val="bg1"/>
                </a:solidFill>
              </a:rPr>
              <a:t> Pacific Pty. Ltd.)</a:t>
            </a:r>
          </a:p>
          <a:p>
            <a:pPr eaLnBrk="1" hangingPunct="1">
              <a:defRPr/>
            </a:pPr>
            <a:r>
              <a:rPr lang="en-AU" altLang="en-US" sz="1050" dirty="0">
                <a:solidFill>
                  <a:schemeClr val="bg1"/>
                </a:solidFill>
              </a:rPr>
              <a:t>For use solely with the </a:t>
            </a:r>
            <a:r>
              <a:rPr lang="en-AU" altLang="en-US" sz="1050" dirty="0" err="1">
                <a:solidFill>
                  <a:schemeClr val="bg1"/>
                </a:solidFill>
              </a:rPr>
              <a:t>SongSelect</a:t>
            </a:r>
            <a:r>
              <a:rPr lang="en-AU" altLang="en-US" sz="1050" dirty="0">
                <a:solidFill>
                  <a:schemeClr val="bg1"/>
                </a:solidFill>
              </a:rPr>
              <a:t>® Terms of Use. All rights reserved. www.ccli.com</a:t>
            </a:r>
          </a:p>
          <a:p>
            <a:pPr eaLnBrk="1" hangingPunct="1">
              <a:defRPr/>
            </a:pPr>
            <a:r>
              <a:rPr lang="en-AU" altLang="en-US" sz="1050" dirty="0">
                <a:solidFill>
                  <a:schemeClr val="bg1"/>
                </a:solidFill>
              </a:rPr>
              <a:t>CCLI Licence #	</a:t>
            </a:r>
          </a:p>
        </p:txBody>
      </p:sp>
    </p:spTree>
    <p:extLst>
      <p:ext uri="{BB962C8B-B14F-4D97-AF65-F5344CB8AC3E}">
        <p14:creationId xmlns:p14="http://schemas.microsoft.com/office/powerpoint/2010/main" val="1156941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208</Words>
  <Application>Microsoft Office PowerPoint</Application>
  <PresentationFormat>Widescreen</PresentationFormat>
  <Paragraphs>32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 Southern Territory Australia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 Father and Creator</dc:title>
  <dc:creator>ITS</dc:creator>
  <cp:lastModifiedBy>Narelle Wheaton</cp:lastModifiedBy>
  <cp:revision>4</cp:revision>
  <dcterms:created xsi:type="dcterms:W3CDTF">2017-06-12T06:18:39Z</dcterms:created>
  <dcterms:modified xsi:type="dcterms:W3CDTF">2023-06-06T06:28:20Z</dcterms:modified>
</cp:coreProperties>
</file>